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96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DAFE-E56D-4A98-B244-C1D5E118C4EB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757E-2AA0-4FCE-B30A-663EE7AB2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DAFE-E56D-4A98-B244-C1D5E118C4EB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757E-2AA0-4FCE-B30A-663EE7AB2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DAFE-E56D-4A98-B244-C1D5E118C4EB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757E-2AA0-4FCE-B30A-663EE7AB2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DAFE-E56D-4A98-B244-C1D5E118C4EB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757E-2AA0-4FCE-B30A-663EE7AB2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DAFE-E56D-4A98-B244-C1D5E118C4EB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757E-2AA0-4FCE-B30A-663EE7AB2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DAFE-E56D-4A98-B244-C1D5E118C4EB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757E-2AA0-4FCE-B30A-663EE7AB2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DAFE-E56D-4A98-B244-C1D5E118C4EB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757E-2AA0-4FCE-B30A-663EE7AB2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DAFE-E56D-4A98-B244-C1D5E118C4EB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757E-2AA0-4FCE-B30A-663EE7AB2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DAFE-E56D-4A98-B244-C1D5E118C4EB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757E-2AA0-4FCE-B30A-663EE7AB2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DAFE-E56D-4A98-B244-C1D5E118C4EB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757E-2AA0-4FCE-B30A-663EE7AB2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DAFE-E56D-4A98-B244-C1D5E118C4EB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757E-2AA0-4FCE-B30A-663EE7AB2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6DAFE-E56D-4A98-B244-C1D5E118C4EB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9757E-2AA0-4FCE-B30A-663EE7AB2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130425"/>
            <a:ext cx="6457968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Lesson 20. </a:t>
            </a:r>
            <a:br>
              <a:rPr lang="en-US" b="1" i="1" dirty="0" smtClean="0"/>
            </a:br>
            <a:r>
              <a:rPr lang="en-US" sz="6700" b="1" i="1" dirty="0" smtClean="0">
                <a:solidFill>
                  <a:schemeClr val="accent2"/>
                </a:solidFill>
              </a:rPr>
              <a:t>Have you got…?</a:t>
            </a:r>
            <a:endParaRPr lang="ru-RU" sz="6700" b="1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b="1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12" descr="http://img-fotki.yandex.ru/get/6615/148561800.177/0_98fd4_f21a168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89460" cy="226979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642918"/>
            <a:ext cx="8286808" cy="435771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[r]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– red, run, rabbit, crocodile</a:t>
            </a:r>
          </a:p>
          <a:p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[f]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– face, fox, elephant, five</a:t>
            </a:r>
          </a:p>
          <a:p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[g]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– game, bag</a:t>
            </a:r>
          </a:p>
          <a:p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[k]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– cat, kite, Kate, black</a:t>
            </a:r>
          </a:p>
          <a:p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Clap your hands together / Хлопаем в ладоши вмест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864340"/>
            <a:ext cx="2071702" cy="267457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000108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got …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-fotki.yandex.ru/get/6106/156841021.0/0_7aaee_edaa0685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1825638" cy="2464611"/>
          </a:xfrm>
          <a:prstGeom prst="rect">
            <a:avLst/>
          </a:prstGeom>
          <a:noFill/>
        </p:spPr>
      </p:pic>
      <p:pic>
        <p:nvPicPr>
          <p:cNvPr id="1028" name="Picture 4" descr="http://str.calificativ.ro/_files/Image/users/b/209331/rabbit-iepurele-de-campie_1024x768_19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71810"/>
            <a:ext cx="2715230" cy="2038511"/>
          </a:xfrm>
          <a:prstGeom prst="rect">
            <a:avLst/>
          </a:prstGeom>
          <a:noFill/>
        </p:spPr>
      </p:pic>
      <p:pic>
        <p:nvPicPr>
          <p:cNvPr id="1030" name="Picture 6" descr="http://ok.ya1.ru/uploads/posts/2010-12/1292905176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14884"/>
            <a:ext cx="1857358" cy="1857358"/>
          </a:xfrm>
          <a:prstGeom prst="rect">
            <a:avLst/>
          </a:prstGeom>
          <a:noFill/>
        </p:spPr>
      </p:pic>
      <p:pic>
        <p:nvPicPr>
          <p:cNvPr id="1032" name="Picture 8" descr="http://lv.oriflame.com/catalog-images/product/global/102649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500570"/>
            <a:ext cx="2214578" cy="2214578"/>
          </a:xfrm>
          <a:prstGeom prst="rect">
            <a:avLst/>
          </a:prstGeom>
          <a:noFill/>
        </p:spPr>
      </p:pic>
      <p:pic>
        <p:nvPicPr>
          <p:cNvPr id="1034" name="Picture 10" descr="http://img.rufox.ru/files/big2/6002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857232"/>
            <a:ext cx="2857520" cy="1906502"/>
          </a:xfrm>
          <a:prstGeom prst="rect">
            <a:avLst/>
          </a:prstGeom>
          <a:noFill/>
        </p:spPr>
      </p:pic>
      <p:pic>
        <p:nvPicPr>
          <p:cNvPr id="1036" name="Picture 12" descr="http://stat8.blog.ru/lr/0a0f6fd30890255829ecc21331fc317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1285860"/>
            <a:ext cx="2857520" cy="2143140"/>
          </a:xfrm>
          <a:prstGeom prst="rect">
            <a:avLst/>
          </a:prstGeom>
          <a:noFill/>
        </p:spPr>
      </p:pic>
      <p:pic>
        <p:nvPicPr>
          <p:cNvPr id="1038" name="Picture 14" descr="http://img.stalker.uz/pic_b/63cbd08aacca359ef0df188fc562b1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3786190"/>
            <a:ext cx="1785926" cy="1785926"/>
          </a:xfrm>
          <a:prstGeom prst="rect">
            <a:avLst/>
          </a:prstGeom>
          <a:noFill/>
        </p:spPr>
      </p:pic>
      <p:pic>
        <p:nvPicPr>
          <p:cNvPr id="1040" name="Picture 16" descr="http://www.profstil-m.ru/zc2008/images/94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5250645"/>
            <a:ext cx="2143140" cy="16073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</a:t>
            </a:r>
            <a:r>
              <a:rPr lang="en-US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7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 …</a:t>
            </a:r>
            <a:endParaRPr lang="ru-RU" sz="7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im6-tub-ru.yandex.net/i?id=312589158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643206" cy="1982405"/>
          </a:xfrm>
          <a:prstGeom prst="rect">
            <a:avLst/>
          </a:prstGeom>
          <a:noFill/>
        </p:spPr>
      </p:pic>
      <p:pic>
        <p:nvPicPr>
          <p:cNvPr id="16388" name="Picture 4" descr="http://www.culture-chel.ru/Storage/Image/PublicationItem/Image/big/1210/dedus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3004652" cy="2000240"/>
          </a:xfrm>
          <a:prstGeom prst="rect">
            <a:avLst/>
          </a:prstGeom>
          <a:noFill/>
        </p:spPr>
      </p:pic>
      <p:pic>
        <p:nvPicPr>
          <p:cNvPr id="16390" name="Picture 6" descr="http://simbirsk-city.ru/_ph/26/2/6697919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643446"/>
            <a:ext cx="2357454" cy="1976333"/>
          </a:xfrm>
          <a:prstGeom prst="rect">
            <a:avLst/>
          </a:prstGeom>
          <a:noFill/>
        </p:spPr>
      </p:pic>
      <p:pic>
        <p:nvPicPr>
          <p:cNvPr id="16392" name="Picture 8" descr="http://www.lastik.ru/images/products/6833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500174"/>
            <a:ext cx="1714512" cy="1714512"/>
          </a:xfrm>
          <a:prstGeom prst="rect">
            <a:avLst/>
          </a:prstGeom>
          <a:noFill/>
        </p:spPr>
      </p:pic>
      <p:pic>
        <p:nvPicPr>
          <p:cNvPr id="16394" name="Picture 10" descr="http://kolyan.net/foto2007/july/09/dave_hill_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928802"/>
            <a:ext cx="3524264" cy="2643198"/>
          </a:xfrm>
          <a:prstGeom prst="rect">
            <a:avLst/>
          </a:prstGeom>
          <a:noFill/>
        </p:spPr>
      </p:pic>
      <p:pic>
        <p:nvPicPr>
          <p:cNvPr id="16396" name="Picture 12" descr="http://img-fotki.yandex.ru/get/5702/gabroww.108/0_54768_d5822924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929198"/>
            <a:ext cx="2643206" cy="1678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got….</a:t>
            </a:r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No,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not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2821769" y="1750207"/>
            <a:ext cx="135732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4286248" y="1643050"/>
            <a:ext cx="135732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im5-tub-ru.yandex.net/i?id=485593070-1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143380"/>
            <a:ext cx="2714644" cy="2035983"/>
          </a:xfrm>
          <a:prstGeom prst="rect">
            <a:avLst/>
          </a:prstGeom>
          <a:noFill/>
        </p:spPr>
      </p:pic>
      <p:pic>
        <p:nvPicPr>
          <p:cNvPr id="17412" name="Picture 4" descr="http://im3-tub-ru.yandex.net/i?id=296132646-5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071942"/>
            <a:ext cx="1428760" cy="20807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ttp://dtg.adminu.ru/wp-content/uploads/2013/04/color-307x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977416"/>
            <a:ext cx="4994465" cy="4880584"/>
          </a:xfrm>
          <a:prstGeom prst="rect">
            <a:avLst/>
          </a:prstGeom>
          <a:noFill/>
        </p:spPr>
      </p:pic>
      <p:pic>
        <p:nvPicPr>
          <p:cNvPr id="3" name="Picture 3" descr="http://metodist.edu54.ru/sites/default/files/images/2010/02/ed658136eee83874bd50bc61b5bdb1d35f76a30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2972064" cy="302433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Colours</a:t>
            </a:r>
            <a:endParaRPr lang="ru-RU" sz="8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ABC</a:t>
            </a:r>
            <a:endParaRPr lang="ru-RU" sz="7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www.free-lancers.net/posted_files/NE3E7E7299D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429552" cy="530051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[s] </a:t>
            </a:r>
            <a:r>
              <a:rPr lang="en-US" sz="8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  </a:t>
            </a:r>
            <a:r>
              <a:rPr lang="en-US" sz="8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[z]</a:t>
            </a:r>
            <a:endParaRPr lang="ru-RU" sz="8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img1.liveinternet.ru/images/attach/c/7/97/240/97240271_ZMEYKA_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20022"/>
            <a:ext cx="3981445" cy="4037977"/>
          </a:xfrm>
          <a:prstGeom prst="rect">
            <a:avLst/>
          </a:prstGeom>
          <a:noFill/>
        </p:spPr>
      </p:pic>
      <p:pic>
        <p:nvPicPr>
          <p:cNvPr id="18438" name="Picture 6" descr="http://www.img3.imgbb.ru/f/2/b/f2b5b1e927a471e5bca313f324d2e1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876"/>
            <a:ext cx="1714512" cy="2994682"/>
          </a:xfrm>
          <a:prstGeom prst="rect">
            <a:avLst/>
          </a:prstGeom>
          <a:noFill/>
        </p:spPr>
      </p:pic>
      <p:pic>
        <p:nvPicPr>
          <p:cNvPr id="18440" name="Picture 8" descr="http://www.penzarx.ru/images/sampledata/3%2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7694"/>
            <a:ext cx="3000364" cy="20002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BYE!!!</a:t>
            </a:r>
            <a:endParaRPr lang="ru-RU" sz="8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blogs.elpais.com/.a/6a00d8341bfb1653ef017c37df4dff970b-550w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358" y="2392128"/>
            <a:ext cx="5499096" cy="413218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Lesson 20.  Have you got…?</vt:lpstr>
      <vt:lpstr>Слайд 2</vt:lpstr>
      <vt:lpstr>I have got …</vt:lpstr>
      <vt:lpstr>I have not got …</vt:lpstr>
      <vt:lpstr>Have you got….?  Yes, I have.         No, I have not.</vt:lpstr>
      <vt:lpstr>Colours</vt:lpstr>
      <vt:lpstr>The ABC</vt:lpstr>
      <vt:lpstr>[s]  Ss  [z]</vt:lpstr>
      <vt:lpstr>GOOD BYE!!!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</dc:creator>
  <cp:lastModifiedBy>Акред</cp:lastModifiedBy>
  <cp:revision>11</cp:revision>
  <dcterms:created xsi:type="dcterms:W3CDTF">2013-11-13T17:19:50Z</dcterms:created>
  <dcterms:modified xsi:type="dcterms:W3CDTF">2017-12-12T10:08:24Z</dcterms:modified>
</cp:coreProperties>
</file>